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2.jpeg" ContentType="image/jpeg"/>
  <Override PartName="/ppt/media/image11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9.jpeg" ContentType="image/jpeg"/>
  <Override PartName="/ppt/media/image7.png" ContentType="image/png"/>
  <Override PartName="/ppt/media/image10.jpeg" ContentType="image/jpeg"/>
  <Override PartName="/ppt/media/image8.png" ContentType="image/png"/>
  <Override PartName="/ppt/presentation.xml" ContentType="application/vnd.openxmlformats-officedocument.presentationml.presentation.main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9040"/>
            <a:ext cx="5493600" cy="43833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9040"/>
            <a:ext cx="5493600" cy="4383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9040"/>
            <a:ext cx="5493600" cy="43833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9040"/>
            <a:ext cx="5493600" cy="4383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32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32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292480" y="1769040"/>
            <a:ext cx="5493600" cy="438336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292480" y="1769040"/>
            <a:ext cx="5493600" cy="4383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32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32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2292480" y="1769040"/>
            <a:ext cx="5493600" cy="438336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2292480" y="1769040"/>
            <a:ext cx="5493600" cy="4383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36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5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301320"/>
            <a:ext cx="9070920" cy="58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Научно-популярная газета In A Nutshell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288000" y="216000"/>
            <a:ext cx="9576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Сейчас я вам покажу наш уже сверстанный проект. К сожалению, типография не работала и мы не смогли это распечатать в формате А3, на который рассчитывали. Кроме того, при верстке мы перепутали первую и четвертую полосы, поэтому сейчас газета открывается не с той стороны, но мы собираемся это исправить в ближайшие дни.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Что еще хочу сказать — у нас был конкурс на научно-популярные рассказы, и, что есть грустно, рассказ прислали всего лишь двое людей: Богдан и Елизавета. Спасибо вам, что вы собрались и написали свои рассказы! Разумеется, мы не стали определять победителей, так как Богдан и Елизавета уже победители, ведь они все-таки написали их. Вы увидите их на четвертой полосе газеты.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584000" y="4032000"/>
            <a:ext cx="6552000" cy="85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Спасибо за внимание!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Благодарность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907092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Огромное спасибо за участие в проекте: Мария Молина, Светлана Водолазская, Елизавета Лахути, Богдан Марголин, Евгения Коровина, Павел Подкосов, Иван Храпач, Александр Пиперски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720" y="21600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Процесс создания 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urisa"/>
                <a:ea typeface="DejaVu Sans"/>
              </a:rPr>
              <a:t>газеты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76000" y="1347840"/>
            <a:ext cx="9070920" cy="405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Придумать: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а. Кто аудитория газеты, читатели.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б. Тематику газеты.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в. Название газеты.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Найти: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а. Людей, будущих работать как журналисты.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б. Как верстальщики.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в. Как редакторы.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г. Как иллюстраторы.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д. Как рекламщики.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е. Как фотографы.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ж. И т. д.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Дизайн газеты.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Собрать материалы.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 Отдать иллюстраторам. Они нарисуют нужные вам картинки.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 Сделать макет газеты. Можно поручить это другим людям.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 Отдать это верстальщикам. Сообщите им, будут ли печатать на типографской специальной машине, или на типографской цифровой машине, это нужно для правильной распечатки.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 Верстальщики покажут вам результат. Оцените его, если не понравится, укажите на ошибки, верстальщики исправят.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9. Отдать готовую отверстанную газету в типографию. Они распечатают несколько образцов и отправят вам.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10. Рекламщики помогут вам распространить вашу газету.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Подсказка: перед тем, как приниматься за серьезный проект, поднакопите денег. И знакомства тоже не помешают. Особенно если один из ваших знакомых — верстальщик.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609840" y="1655640"/>
            <a:ext cx="18036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Работа в процессе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504000" y="1769040"/>
            <a:ext cx="907092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Сначала мы выбрали тематику газеты, аудиторию не нужно было выбирать, ведь это школьный проект, и так понятно, для кого эта газета. Это научно-популярная газета. Название мы взяли из самого первого выпуска нашей старой газеты: In A NutShell. Это означает «вкратце». Все, кроме верстки, делала я с маминой помощью. Макет я тоже делала сама.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 flipH="1">
            <a:off x="7773120" y="517320"/>
            <a:ext cx="1007640" cy="922320"/>
          </a:xfrm>
          <a:prstGeom prst="verticalScroll">
            <a:avLst>
              <a:gd name="adj" fmla="val 250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 flipH="1">
            <a:off x="1365120" y="517320"/>
            <a:ext cx="1007640" cy="922320"/>
          </a:xfrm>
          <a:prstGeom prst="verticalScroll">
            <a:avLst>
              <a:gd name="adj" fmla="val 250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Макет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4000" y="1769040"/>
            <a:ext cx="907092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наглядности и для удобства верстки нужен макет. Мы распечатываем текст и располагаем его в удобном порядке на отдельном листе бумаги.  Нам потребовалось несколько листов, так как газета не может состоять лишь из одного листа, не правда ли?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3"/>
          <p:cNvSpPr txBox="1"/>
          <p:nvPr/>
        </p:nvSpPr>
        <p:spPr>
          <a:xfrm>
            <a:off x="9216000" y="590400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-360" y="50760"/>
            <a:ext cx="1007892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2880" y="16560"/>
            <a:ext cx="1007892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207880" y="16560"/>
            <a:ext cx="566928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207880" y="16560"/>
            <a:ext cx="5669280" cy="755928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Application>LibreOffice/5.1.6.2$Linux_x86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2018-03-28T21:37:12Z</dcterms:created>
  <dc:creator/>
  <dc:description/>
  <dc:language>ru-RU</dc:language>
  <cp:lastModifiedBy/>
  <dcterms:modified xsi:type="dcterms:W3CDTF">2018-04-09T22:00:43Z</dcterms:modified>
  <cp:revision>7</cp:revision>
  <dc:subject/>
  <dc:title/>
</cp:coreProperties>
</file>